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435"/>
            <a:ext cx="1183005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281"/>
            <a:ext cx="1247013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401753"/>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26871</Words>
  <Application>WPS Presentation</Application>
  <PresentationFormat>Widescreen</PresentationFormat>
  <Paragraphs>587</Paragraphs>
  <Slides>45</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172</cp:revision>
  <dcterms:created xsi:type="dcterms:W3CDTF">2024-09-27T12:48:00Z</dcterms:created>
  <dcterms:modified xsi:type="dcterms:W3CDTF">2024-11-03T05:47:20Z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1033-12.2.0.18607</vt:lpwstr>
  </property>
</Properties>
</file>